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77" r:id="rId19"/>
    <p:sldId id="278" r:id="rId20"/>
    <p:sldId id="279" r:id="rId21"/>
    <p:sldId id="275" r:id="rId22"/>
    <p:sldId id="280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10.06.2024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emf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8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C2A63E1-BF88-6C68-91E3-D2FA2AB3C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317" y="551269"/>
            <a:ext cx="9639176" cy="63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925" y="733240"/>
            <a:ext cx="9163456" cy="63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18250" y="-369302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2400" dirty="0">
                <a:hlinkClick r:id="rId4"/>
              </a:rPr>
              <a:t>https://uslugi.egov66.ru/forest-api/api/requests/2334177</a:t>
            </a:r>
            <a:r>
              <a:rPr lang="en-US" sz="2400" dirty="0"/>
              <a:t> </a:t>
            </a:r>
            <a:endParaRPr lang="ru-RU" sz="2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6096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3239623" y="160433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№4. В ответе возвращается такая же структура, что и при чтении заявлении.</a:t>
            </a: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6886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типа 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рассматриваться 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720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 (шт.)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409449" y="912576"/>
            <a:ext cx="5184304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/>
              <a:t>Запросы обрабатываемые системой:366</a:t>
            </a:r>
            <a:endParaRPr lang="ru-RU" dirty="0"/>
          </a:p>
          <a:p>
            <a:r>
              <a:rPr lang="ru-RU" dirty="0"/>
              <a:t>Запросов описано в работе: 30</a:t>
            </a:r>
          </a:p>
          <a:p>
            <a:endParaRPr lang="en-US" dirty="0"/>
          </a:p>
          <a:p>
            <a:r>
              <a:rPr lang="ru-RU" dirty="0"/>
              <a:t>Запросы для работы с услугами:</a:t>
            </a:r>
            <a:r>
              <a:rPr lang="en-US" dirty="0"/>
              <a:t> 46</a:t>
            </a:r>
            <a:endParaRPr lang="ru-RU" dirty="0"/>
          </a:p>
          <a:p>
            <a:r>
              <a:rPr lang="ru-RU" dirty="0"/>
              <a:t>Запросы для работы с заявлением:</a:t>
            </a:r>
            <a:r>
              <a:rPr lang="en-US" dirty="0"/>
              <a:t> 27</a:t>
            </a:r>
            <a:endParaRPr lang="ru-RU" dirty="0"/>
          </a:p>
          <a:p>
            <a:r>
              <a:rPr lang="ru-RU" dirty="0"/>
              <a:t>Запросы для работы с геосервером: 4</a:t>
            </a:r>
          </a:p>
          <a:p>
            <a:r>
              <a:rPr lang="ru-RU" dirty="0"/>
              <a:t>Запросы для межведомственных запросов</a:t>
            </a:r>
            <a:r>
              <a:rPr lang="en-US" dirty="0"/>
              <a:t>: 21</a:t>
            </a:r>
            <a:endParaRPr lang="ru-RU" dirty="0"/>
          </a:p>
          <a:p>
            <a:r>
              <a:rPr lang="ru-RU" dirty="0"/>
              <a:t>Запросы для взаимодействия с СЭД: </a:t>
            </a:r>
            <a:r>
              <a:rPr lang="en-US" dirty="0"/>
              <a:t>5</a:t>
            </a:r>
            <a:endParaRPr lang="ru-RU" dirty="0"/>
          </a:p>
          <a:p>
            <a:r>
              <a:rPr lang="ru-RU" dirty="0"/>
              <a:t>Запросы для генерации электронных документов:</a:t>
            </a:r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8474"/>
            <a:ext cx="2519117" cy="602130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0107" y="757050"/>
            <a:ext cx="1422080" cy="582547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4316" y="634484"/>
            <a:ext cx="1820777" cy="610454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762" y="507125"/>
            <a:ext cx="1810818" cy="624909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6794" y="542215"/>
            <a:ext cx="1588663" cy="61789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93970" y="542215"/>
            <a:ext cx="1503188" cy="61092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33394" y="563925"/>
            <a:ext cx="1603154" cy="612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30303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</TotalTime>
  <Words>1003</Words>
  <Application>Microsoft Office PowerPoint</Application>
  <PresentationFormat>Широкоэкранный</PresentationFormat>
  <Paragraphs>118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</cp:lastModifiedBy>
  <cp:revision>162</cp:revision>
  <dcterms:created xsi:type="dcterms:W3CDTF">2021-01-25T10:59:14Z</dcterms:created>
  <dcterms:modified xsi:type="dcterms:W3CDTF">2024-06-10T12:34:05Z</dcterms:modified>
</cp:coreProperties>
</file>